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1" r:id="rId5"/>
    <p:sldId id="275" r:id="rId6"/>
    <p:sldId id="262" r:id="rId7"/>
    <p:sldId id="264" r:id="rId8"/>
    <p:sldId id="265" r:id="rId9"/>
    <p:sldId id="260" r:id="rId10"/>
    <p:sldId id="273" r:id="rId11"/>
    <p:sldId id="258" r:id="rId12"/>
    <p:sldId id="261" r:id="rId13"/>
    <p:sldId id="263" r:id="rId14"/>
    <p:sldId id="267" r:id="rId15"/>
    <p:sldId id="272" r:id="rId16"/>
    <p:sldId id="259" r:id="rId17"/>
    <p:sldId id="270" r:id="rId18"/>
    <p:sldId id="26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introduction to orthodontics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Proffit</a:t>
            </a:r>
            <a:r>
              <a:rPr lang="en-US" dirty="0" smtClean="0"/>
              <a:t> </a:t>
            </a:r>
            <a:r>
              <a:rPr lang="en-US" smtClean="0"/>
              <a:t>ch.1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042" b="13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319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USPHS 1963-5 (6-11)</a:t>
            </a:r>
          </a:p>
          <a:p>
            <a:r>
              <a:rPr lang="en-US" dirty="0" smtClean="0"/>
              <a:t>NHANESIII 1969-70 (12-17)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Why is malocclusion so prevalent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Evolutionary trend</a:t>
            </a:r>
          </a:p>
          <a:p>
            <a:pPr marL="0" indent="0">
              <a:buNone/>
            </a:pPr>
            <a:r>
              <a:rPr lang="en-US" dirty="0" smtClean="0"/>
              <a:t>Jaw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0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need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4484" r="-24484"/>
          <a:stretch>
            <a:fillRect/>
          </a:stretch>
        </p:blipFill>
        <p:spPr>
          <a:xfrm>
            <a:off x="4185225" y="84664"/>
            <a:ext cx="4525050" cy="65685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 smtClean="0"/>
              <a:t>Psychosocial </a:t>
            </a:r>
          </a:p>
          <a:p>
            <a:pPr algn="l"/>
            <a:r>
              <a:rPr lang="en-US" dirty="0" smtClean="0"/>
              <a:t>Oral function</a:t>
            </a:r>
          </a:p>
          <a:p>
            <a:pPr algn="l"/>
            <a:r>
              <a:rPr lang="en-US" dirty="0" smtClean="0"/>
              <a:t>Injury or dental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4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31313"/>
          </a:xfrm>
        </p:spPr>
        <p:txBody>
          <a:bodyPr/>
          <a:lstStyle/>
          <a:p>
            <a:r>
              <a:rPr lang="en-US" dirty="0" smtClean="0"/>
              <a:t>Types of treatment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9463" y="1091198"/>
            <a:ext cx="7583487" cy="4946532"/>
          </a:xfrm>
        </p:spPr>
        <p:txBody>
          <a:bodyPr/>
          <a:lstStyle/>
          <a:p>
            <a:r>
              <a:rPr lang="en-US" dirty="0" smtClean="0"/>
              <a:t>Evidence  based</a:t>
            </a:r>
          </a:p>
          <a:p>
            <a:endParaRPr lang="en-US" dirty="0"/>
          </a:p>
        </p:txBody>
      </p:sp>
      <p:pic>
        <p:nvPicPr>
          <p:cNvPr id="3" name="Picture 2" descr="8fdf1236b4b75b8e5c130ad94a556d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51" y="1842518"/>
            <a:ext cx="6068735" cy="45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8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jet &amp; Over bite</a:t>
            </a:r>
            <a:endParaRPr lang="en-US" dirty="0"/>
          </a:p>
        </p:txBody>
      </p:sp>
      <p:pic>
        <p:nvPicPr>
          <p:cNvPr id="4" name="Picture 3" descr="download (7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45" y="1680982"/>
            <a:ext cx="2794000" cy="2755900"/>
          </a:xfrm>
          <a:prstGeom prst="rect">
            <a:avLst/>
          </a:prstGeom>
        </p:spPr>
      </p:pic>
      <p:pic>
        <p:nvPicPr>
          <p:cNvPr id="5" name="Picture 4" descr="images (15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8" y="3559811"/>
            <a:ext cx="5538273" cy="23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6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38" y="1592067"/>
            <a:ext cx="7271702" cy="44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0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of occlusion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637" r="-17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18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1044388"/>
          </a:xfrm>
        </p:spPr>
        <p:txBody>
          <a:bodyPr/>
          <a:lstStyle/>
          <a:p>
            <a:r>
              <a:rPr lang="en-US" dirty="0" smtClean="0"/>
              <a:t>Demand  for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73" y="1828800"/>
            <a:ext cx="7930578" cy="4208930"/>
          </a:xfrm>
        </p:spPr>
        <p:txBody>
          <a:bodyPr/>
          <a:lstStyle/>
          <a:p>
            <a:r>
              <a:rPr lang="en-US" dirty="0" smtClean="0"/>
              <a:t>IOTN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43" y="967095"/>
            <a:ext cx="3616613" cy="57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24" y="1828800"/>
            <a:ext cx="3391761" cy="3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3" y="2770218"/>
            <a:ext cx="7583487" cy="1044388"/>
          </a:xfrm>
        </p:spPr>
        <p:txBody>
          <a:bodyPr/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71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1000 BC</a:t>
            </a:r>
          </a:p>
          <a:p>
            <a:r>
              <a:rPr lang="en-US" dirty="0" smtClean="0"/>
              <a:t>1850 first text by </a:t>
            </a:r>
            <a:r>
              <a:rPr lang="en-US" dirty="0"/>
              <a:t>K</a:t>
            </a:r>
            <a:r>
              <a:rPr lang="en-US" dirty="0" smtClean="0"/>
              <a:t>ingsley</a:t>
            </a:r>
          </a:p>
          <a:p>
            <a:r>
              <a:rPr lang="en-US" dirty="0" smtClean="0"/>
              <a:t>1890 EH Angle</a:t>
            </a:r>
          </a:p>
          <a:p>
            <a:pPr marL="0" indent="0">
              <a:buNone/>
            </a:pPr>
            <a:r>
              <a:rPr lang="en-US" dirty="0" smtClean="0"/>
              <a:t>Occlusion :Normal ,CLI,CLII,CLIII</a:t>
            </a:r>
          </a:p>
          <a:p>
            <a:r>
              <a:rPr lang="en-US" dirty="0" smtClean="0"/>
              <a:t>1940-50 Tweed ,</a:t>
            </a:r>
            <a:r>
              <a:rPr lang="en-US" dirty="0" err="1" smtClean="0"/>
              <a:t>Begg</a:t>
            </a:r>
            <a:endParaRPr lang="en-US" dirty="0" smtClean="0"/>
          </a:p>
          <a:p>
            <a:r>
              <a:rPr lang="en-US" dirty="0" err="1" smtClean="0"/>
              <a:t>Cephalometry</a:t>
            </a:r>
            <a:endParaRPr lang="en-US" dirty="0" smtClean="0"/>
          </a:p>
          <a:p>
            <a:r>
              <a:rPr lang="en-US" dirty="0" smtClean="0"/>
              <a:t>orthopedics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8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388" b="4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691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86" y="1037532"/>
            <a:ext cx="5650813" cy="42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79520" r="-79520"/>
          <a:stretch>
            <a:fillRect/>
          </a:stretch>
        </p:blipFill>
        <p:spPr>
          <a:xfrm>
            <a:off x="0" y="733428"/>
            <a:ext cx="9557306" cy="5303835"/>
          </a:xfrm>
        </p:spPr>
      </p:pic>
    </p:spTree>
    <p:extLst>
      <p:ext uri="{BB962C8B-B14F-4D97-AF65-F5344CB8AC3E}">
        <p14:creationId xmlns:p14="http://schemas.microsoft.com/office/powerpoint/2010/main" val="294484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49" y="1180638"/>
            <a:ext cx="6848195" cy="43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9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43" y="1520522"/>
            <a:ext cx="7280395" cy="37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0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tissue paradigm</a:t>
            </a:r>
          </a:p>
          <a:p>
            <a:r>
              <a:rPr lang="en-US" dirty="0" smtClean="0"/>
              <a:t>Primary goal       facial proportion</a:t>
            </a:r>
          </a:p>
          <a:p>
            <a:r>
              <a:rPr lang="en-US" dirty="0" smtClean="0"/>
              <a:t>Secondary goal   functional occlusion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269</TotalTime>
  <Words>107</Words>
  <Application>Microsoft Macintosh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Revolution</vt:lpstr>
      <vt:lpstr>An introduction to orthodontics</vt:lpstr>
      <vt:lpstr>Changing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goals</vt:lpstr>
      <vt:lpstr>PowerPoint Presentation</vt:lpstr>
      <vt:lpstr>Epidemiology </vt:lpstr>
      <vt:lpstr>Treatment need</vt:lpstr>
      <vt:lpstr>Types of treatment</vt:lpstr>
      <vt:lpstr>Over jet &amp; Over bite</vt:lpstr>
      <vt:lpstr>PowerPoint Presentation</vt:lpstr>
      <vt:lpstr>PowerPoint Presentation</vt:lpstr>
      <vt:lpstr>Line of occlusion</vt:lpstr>
      <vt:lpstr>Demand  for treatment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orthodontics</dc:title>
  <dc:creator>Faegheh Gholinia</dc:creator>
  <cp:lastModifiedBy>Faegheh Gholinia</cp:lastModifiedBy>
  <cp:revision>21</cp:revision>
  <dcterms:created xsi:type="dcterms:W3CDTF">2018-09-20T09:12:43Z</dcterms:created>
  <dcterms:modified xsi:type="dcterms:W3CDTF">2019-09-17T19:34:32Z</dcterms:modified>
</cp:coreProperties>
</file>